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2" d="100"/>
          <a:sy n="72"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11/29/2016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nccih.nih.gov/health/safety" TargetMode="External"/><Relationship Id="rId2" Type="http://schemas.openxmlformats.org/officeDocument/2006/relationships/hyperlink" Target="https://www.cancer.gov/about-cancer/treatment/cam/patient/aromatherapy-pd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bsnews.com/videos/new-safety-concerns-over-vitamins-minerals-herbs-study" TargetMode="External"/><Relationship Id="rId2" Type="http://schemas.openxmlformats.org/officeDocument/2006/relationships/hyperlink" Target="https://medlineplus.gov/druginfo/herb_All.html" TargetMode="External"/><Relationship Id="rId1" Type="http://schemas.openxmlformats.org/officeDocument/2006/relationships/slideLayout" Target="../slideLayouts/slideLayout2.xml"/><Relationship Id="rId4" Type="http://schemas.openxmlformats.org/officeDocument/2006/relationships/hyperlink" Target="http://www.webmd.com/vitamins-supplements/default.asp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aturopathic.org/content.asp?contentid=35" TargetMode="External"/><Relationship Id="rId2" Type="http://schemas.openxmlformats.org/officeDocument/2006/relationships/hyperlink" Target="http://www.webmd.com/vitamins-supplements/default.aspx" TargetMode="External"/><Relationship Id="rId1" Type="http://schemas.openxmlformats.org/officeDocument/2006/relationships/slideLayout" Target="../slideLayouts/slideLayout2.xml"/><Relationship Id="rId4" Type="http://schemas.openxmlformats.org/officeDocument/2006/relationships/hyperlink" Target="http://www.webmd.com/vitamins-supplements/ingredientmono-983-VITAMIN%20K.aspx?activeIngredientId=983&amp;activeIngredientName=VITAMIN%20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Understanding how to  Heal through nature  </a:t>
            </a:r>
          </a:p>
        </p:txBody>
      </p:sp>
      <p:sp>
        <p:nvSpPr>
          <p:cNvPr id="3" name="Subtitle 2"/>
          <p:cNvSpPr>
            <a:spLocks noGrp="1"/>
          </p:cNvSpPr>
          <p:nvPr>
            <p:ph type="subTitle" idx="1"/>
          </p:nvPr>
        </p:nvSpPr>
        <p:spPr/>
        <p:txBody>
          <a:bodyPr/>
          <a:lstStyle/>
          <a:p>
            <a:r>
              <a:rPr lang="en-US" dirty="0"/>
              <a:t>Kacie Almberg	</a:t>
            </a:r>
          </a:p>
          <a:p>
            <a:r>
              <a:rPr lang="en-US" dirty="0"/>
              <a:t>KAPLAN UNIVERSITY</a:t>
            </a:r>
          </a:p>
          <a:p>
            <a:r>
              <a:rPr lang="en-US" dirty="0"/>
              <a:t>HW-499</a:t>
            </a:r>
          </a:p>
        </p:txBody>
      </p:sp>
    </p:spTree>
    <p:extLst>
      <p:ext uri="{BB962C8B-B14F-4D97-AF65-F5344CB8AC3E}">
        <p14:creationId xmlns:p14="http://schemas.microsoft.com/office/powerpoint/2010/main" val="3093045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FIND THE PROPER RESOURCES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When it comes to our health most of us will go through every avenue. There are so many places and professionals to go that sometimes it can be overwhelming. Here are a few resources to help clear the confusion and to better understand the use of alternative medicines. </a:t>
            </a:r>
          </a:p>
          <a:p>
            <a:pPr marL="0" indent="0">
              <a:buNone/>
            </a:pPr>
            <a:r>
              <a:rPr lang="en-US" dirty="0"/>
              <a:t>Aromatherapy</a:t>
            </a:r>
          </a:p>
          <a:p>
            <a:pPr marL="0" indent="0">
              <a:buNone/>
            </a:pPr>
            <a:r>
              <a:rPr lang="en-US" u="sng" dirty="0">
                <a:hlinkClick r:id="rId2"/>
              </a:rPr>
              <a:t>https://www.cancer.gov/about-cancer/treatment/cam/patient/aromatherapy-pdq</a:t>
            </a:r>
            <a:endParaRPr lang="en-US" u="sng" dirty="0"/>
          </a:p>
          <a:p>
            <a:pPr marL="0" indent="0">
              <a:buNone/>
            </a:pPr>
            <a:r>
              <a:rPr lang="en-US" u="sng" dirty="0"/>
              <a:t>  </a:t>
            </a:r>
            <a:r>
              <a:rPr lang="en-US" dirty="0"/>
              <a:t>Aromatherapy is a common day use from fragrances, air fresheners, and melting waxes. Aromatherapy ,however, has many benefits that surpass smelling “pretty”.  Sense is linked to memory triggered by </a:t>
            </a:r>
            <a:r>
              <a:rPr lang="en-US" u="sng" dirty="0"/>
              <a:t> </a:t>
            </a:r>
            <a:r>
              <a:rPr lang="en-US" dirty="0"/>
              <a:t>particular smells. Little to no side effects have found with essential oils.</a:t>
            </a:r>
          </a:p>
          <a:p>
            <a:pPr marL="0" indent="0">
              <a:buNone/>
            </a:pPr>
            <a:r>
              <a:rPr lang="en-US" u="sng" dirty="0"/>
              <a:t>Safe Practice</a:t>
            </a:r>
          </a:p>
          <a:p>
            <a:pPr marL="0" indent="0">
              <a:buNone/>
            </a:pPr>
            <a:r>
              <a:rPr lang="en-US" u="sng" dirty="0">
                <a:hlinkClick r:id="rId3"/>
              </a:rPr>
              <a:t>https://nccih.nih.gov/health/safety</a:t>
            </a:r>
            <a:endParaRPr lang="en-US" u="sng" dirty="0"/>
          </a:p>
          <a:p>
            <a:pPr marL="0" indent="0">
              <a:buNone/>
            </a:pPr>
            <a:r>
              <a:rPr lang="en-US" u="sng" dirty="0"/>
              <a:t> </a:t>
            </a:r>
            <a:r>
              <a:rPr lang="en-US" dirty="0"/>
              <a:t>Since the FDA does not approve the use of supplements, vitamins, and herbal remedies there is concern for proper dosage and combining alternative medicines with prescribed medications. Making sure that you visit a professional in the field will increase your safety during personal use.</a:t>
            </a:r>
          </a:p>
          <a:p>
            <a:pPr marL="0" indent="0">
              <a:buNone/>
            </a:pPr>
            <a:r>
              <a:rPr lang="en-US" u="sng" dirty="0"/>
              <a:t> </a:t>
            </a:r>
          </a:p>
        </p:txBody>
      </p:sp>
    </p:spTree>
    <p:extLst>
      <p:ext uri="{BB962C8B-B14F-4D97-AF65-F5344CB8AC3E}">
        <p14:creationId xmlns:p14="http://schemas.microsoft.com/office/powerpoint/2010/main" val="395843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783" y="609600"/>
            <a:ext cx="10131425" cy="1456267"/>
          </a:xfrm>
        </p:spPr>
        <p:txBody>
          <a:bodyPr/>
          <a:lstStyle/>
          <a:p>
            <a:r>
              <a:rPr lang="en-US" dirty="0"/>
              <a:t>EDUCATIONAL RESOURCES</a:t>
            </a:r>
          </a:p>
        </p:txBody>
      </p:sp>
      <p:sp>
        <p:nvSpPr>
          <p:cNvPr id="3" name="Content Placeholder 2"/>
          <p:cNvSpPr>
            <a:spLocks noGrp="1"/>
          </p:cNvSpPr>
          <p:nvPr>
            <p:ph idx="1"/>
          </p:nvPr>
        </p:nvSpPr>
        <p:spPr>
          <a:xfrm>
            <a:off x="579783" y="2221580"/>
            <a:ext cx="10131425" cy="3649133"/>
          </a:xfrm>
        </p:spPr>
        <p:txBody>
          <a:bodyPr/>
          <a:lstStyle/>
          <a:p>
            <a:pPr lvl="1"/>
            <a:r>
              <a:rPr lang="en-US" dirty="0"/>
              <a:t> Herbs and Supplements (2016) U.S. National Library of Medicine.</a:t>
            </a:r>
          </a:p>
          <a:p>
            <a:pPr lvl="2"/>
            <a:r>
              <a:rPr lang="en-US" sz="1600" dirty="0"/>
              <a:t>Retrieved from </a:t>
            </a:r>
            <a:r>
              <a:rPr lang="en-US" sz="1600" dirty="0">
                <a:hlinkClick r:id="rId2"/>
              </a:rPr>
              <a:t>https://medlineplus.gov/druginfo/herb_All.html</a:t>
            </a:r>
            <a:endParaRPr lang="en-US" sz="1600" dirty="0"/>
          </a:p>
          <a:p>
            <a:pPr lvl="1"/>
            <a:r>
              <a:rPr lang="en-US" dirty="0"/>
              <a:t>New Safety Concerns Over Vitamins, Minerals, and Supplements ( 2013) CBS News [video]. </a:t>
            </a:r>
          </a:p>
          <a:p>
            <a:pPr lvl="2"/>
            <a:r>
              <a:rPr lang="en-US" sz="1600" dirty="0"/>
              <a:t>Retrieved from </a:t>
            </a:r>
            <a:r>
              <a:rPr lang="en-US" sz="1600" dirty="0">
                <a:hlinkClick r:id="rId3"/>
              </a:rPr>
              <a:t>http://www.cbsnews.com/videos/new-safety-concerns-over-vitamins-minerals-herbs-study</a:t>
            </a:r>
            <a:endParaRPr lang="en-US" sz="1600" dirty="0"/>
          </a:p>
          <a:p>
            <a:pPr lvl="1"/>
            <a:r>
              <a:rPr lang="en-US" dirty="0"/>
              <a:t>WebMD (2016) Vitamins and Supplements Center.</a:t>
            </a:r>
          </a:p>
          <a:p>
            <a:pPr lvl="2"/>
            <a:r>
              <a:rPr lang="en-US" sz="1600" dirty="0"/>
              <a:t>	Retrieved from </a:t>
            </a:r>
            <a:r>
              <a:rPr lang="en-US" sz="1600" dirty="0">
                <a:hlinkClick r:id="rId4"/>
              </a:rPr>
              <a:t>http://www.webmd.com/vitamins-supplements/default.aspx</a:t>
            </a:r>
            <a:endParaRPr lang="en-US" sz="1600" dirty="0"/>
          </a:p>
          <a:p>
            <a:pPr lvl="1"/>
            <a:r>
              <a:rPr lang="en-US" dirty="0"/>
              <a:t>Dietary and Herbal Supplements (2016) National Center for Contemporary and Alternative Medicine</a:t>
            </a:r>
          </a:p>
          <a:p>
            <a:pPr lvl="2"/>
            <a:r>
              <a:rPr lang="en-US" dirty="0"/>
              <a:t>Retrieved from http://www.webmd.com/vitamins-supplements/default.aspx</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4094376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a:t>
            </a:r>
            <a:r>
              <a:rPr lang="en-US" dirty="0" err="1"/>
              <a:t>pRECAUTIONS</a:t>
            </a:r>
            <a:endParaRPr lang="en-US" dirty="0"/>
          </a:p>
        </p:txBody>
      </p:sp>
      <p:sp>
        <p:nvSpPr>
          <p:cNvPr id="3" name="Content Placeholder 2"/>
          <p:cNvSpPr>
            <a:spLocks noGrp="1"/>
          </p:cNvSpPr>
          <p:nvPr>
            <p:ph idx="1"/>
          </p:nvPr>
        </p:nvSpPr>
        <p:spPr/>
        <p:txBody>
          <a:bodyPr/>
          <a:lstStyle/>
          <a:p>
            <a:r>
              <a:rPr lang="en-US" dirty="0"/>
              <a:t>When considering what vitamins we need it is important to understand the daily recommended dosage to each vitamin and supplement. There are so many companies that have lines of vitamins and supplements that it is hard to decide which one is the right one for you.  Who do you ask and where do you go to get the right help?</a:t>
            </a:r>
          </a:p>
          <a:p>
            <a:pPr marL="0" indent="0">
              <a:buNone/>
            </a:pPr>
            <a:r>
              <a:rPr lang="en-US" dirty="0"/>
              <a:t>         Doctors are great resources to finding out what our body needs and does not need. Dr. Huber, who is a naturopath doctor, suggests that research needs to done when choosing them. Many people tend to get the drug store synthetic versions that do not hold much nutrients in them. Spending more money on these supplements will ensure the right dosage of vitamin without having fillers (Huber, ND.)</a:t>
            </a:r>
          </a:p>
          <a:p>
            <a:pPr marL="0" indent="0">
              <a:buNone/>
            </a:pPr>
            <a:r>
              <a:rPr lang="en-US" dirty="0"/>
              <a:t>  Buying vitamins before doing research can cause some trouble too. Some vitamins and herbs can </a:t>
            </a:r>
            <a:r>
              <a:rPr lang="en-US" dirty="0" err="1"/>
              <a:t>interfer</a:t>
            </a:r>
            <a:r>
              <a:rPr lang="en-US" dirty="0"/>
              <a:t> with the medications prescribed by our doctors. Vitamin K cannot be taken with blood thinners because it is a natural blood </a:t>
            </a:r>
            <a:r>
              <a:rPr lang="en-US" dirty="0" err="1"/>
              <a:t>clotter</a:t>
            </a:r>
            <a:r>
              <a:rPr lang="en-US" dirty="0"/>
              <a:t> (WebMD).</a:t>
            </a:r>
          </a:p>
        </p:txBody>
      </p:sp>
    </p:spTree>
    <p:extLst>
      <p:ext uri="{BB962C8B-B14F-4D97-AF65-F5344CB8AC3E}">
        <p14:creationId xmlns:p14="http://schemas.microsoft.com/office/powerpoint/2010/main" val="3612274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Reference</a:t>
            </a:r>
          </a:p>
        </p:txBody>
      </p:sp>
      <p:sp>
        <p:nvSpPr>
          <p:cNvPr id="3" name="Content Placeholder 2"/>
          <p:cNvSpPr>
            <a:spLocks noGrp="1"/>
          </p:cNvSpPr>
          <p:nvPr>
            <p:ph idx="1"/>
          </p:nvPr>
        </p:nvSpPr>
        <p:spPr>
          <a:xfrm>
            <a:off x="685801" y="2065867"/>
            <a:ext cx="10737573" cy="4507211"/>
          </a:xfrm>
        </p:spPr>
        <p:txBody>
          <a:bodyPr>
            <a:normAutofit fontScale="47500" lnSpcReduction="20000"/>
          </a:bodyPr>
          <a:lstStyle/>
          <a:p>
            <a:r>
              <a:rPr lang="en-US" sz="3400" dirty="0"/>
              <a:t>Herbs and Supplements (2016) U.S. National Library of Medicine.</a:t>
            </a:r>
          </a:p>
          <a:p>
            <a:pPr lvl="1"/>
            <a:r>
              <a:rPr lang="en-US" sz="3400" dirty="0"/>
              <a:t>Retrieved from https://medlineplus.gov/druginfo/herb_All.html</a:t>
            </a:r>
          </a:p>
          <a:p>
            <a:r>
              <a:rPr lang="en-US" sz="3400" dirty="0"/>
              <a:t>New Safety Concerns Over Vitamins, Minerals, and Supplements ( 2013) CBS News [video]. </a:t>
            </a:r>
          </a:p>
          <a:p>
            <a:pPr lvl="1"/>
            <a:r>
              <a:rPr lang="en-US" sz="3400" dirty="0"/>
              <a:t>Retrieved from http://www.cbsnews.com/videos/new-safety-concerns-over-vitamins-minerals-herbs-study</a:t>
            </a:r>
          </a:p>
          <a:p>
            <a:r>
              <a:rPr lang="en-US" sz="3400" dirty="0"/>
              <a:t>WebMD (2016) Vitamins and Supplements Center.</a:t>
            </a:r>
          </a:p>
          <a:p>
            <a:r>
              <a:rPr lang="en-US" sz="3400" dirty="0"/>
              <a:t>	Retrieved from </a:t>
            </a:r>
            <a:r>
              <a:rPr lang="en-US" sz="3400" dirty="0">
                <a:hlinkClick r:id="rId2"/>
              </a:rPr>
              <a:t>http://www.webmd.com/vitamins-supplements/default.aspx</a:t>
            </a:r>
            <a:endParaRPr lang="en-US" sz="3400" dirty="0"/>
          </a:p>
          <a:p>
            <a:r>
              <a:rPr lang="en-US" sz="3400" dirty="0"/>
              <a:t>Dietary and Herbal Supplements (2016) National Center for Contemporary and Alternative Medicine</a:t>
            </a:r>
          </a:p>
          <a:p>
            <a:pPr lvl="1"/>
            <a:r>
              <a:rPr lang="en-US" sz="3400" dirty="0"/>
              <a:t>Retrieved from </a:t>
            </a:r>
            <a:r>
              <a:rPr lang="en-US" sz="3400" dirty="0">
                <a:hlinkClick r:id="rId2"/>
              </a:rPr>
              <a:t>http://www.webmd.com/vitamins-supplements/default.aspx</a:t>
            </a:r>
            <a:endParaRPr lang="en-US" sz="3400" dirty="0"/>
          </a:p>
          <a:p>
            <a:r>
              <a:rPr lang="en-US" sz="3400" dirty="0" err="1"/>
              <a:t>Huber,C</a:t>
            </a:r>
            <a:r>
              <a:rPr lang="en-US" sz="3400" dirty="0"/>
              <a:t>. (ND) What to Look For in a Vitamin. American Association of Naturopathic Physicians. </a:t>
            </a:r>
          </a:p>
          <a:p>
            <a:pPr lvl="1"/>
            <a:r>
              <a:rPr lang="en-US" sz="3400" dirty="0"/>
              <a:t>Retrieved from </a:t>
            </a:r>
            <a:r>
              <a:rPr lang="en-US" sz="3400" dirty="0">
                <a:hlinkClick r:id="rId3"/>
              </a:rPr>
              <a:t>http://www.naturopathic.org/content.asp?contentid=</a:t>
            </a:r>
            <a:endParaRPr lang="en-US" sz="3400" dirty="0"/>
          </a:p>
          <a:p>
            <a:pPr lvl="1"/>
            <a:r>
              <a:rPr lang="en-US" sz="3400" dirty="0"/>
              <a:t> K Overview Information ( N.D.) </a:t>
            </a:r>
          </a:p>
          <a:p>
            <a:pPr marL="457200" lvl="1" indent="0">
              <a:buNone/>
            </a:pPr>
            <a:r>
              <a:rPr lang="en-US" sz="3400" dirty="0"/>
              <a:t>	Retrieved from </a:t>
            </a:r>
            <a:r>
              <a:rPr lang="en-US" sz="3400" dirty="0">
                <a:hlinkClick r:id="rId4"/>
              </a:rPr>
              <a:t>http://www.webmd.com/vitamins-supplements/ingredientmono-983-VITAMIN%20K.aspx?activeIngredientId=983&amp;activeIngredientName=VITAMIN%20K</a:t>
            </a:r>
            <a:endParaRPr lang="en-US" sz="3400" dirty="0"/>
          </a:p>
          <a:p>
            <a:pPr marL="457200" lvl="1" indent="0">
              <a:buNone/>
            </a:pPr>
            <a:endParaRPr lang="en-US" sz="3400" dirty="0"/>
          </a:p>
          <a:p>
            <a:endParaRPr lang="en-US" dirty="0"/>
          </a:p>
          <a:p>
            <a:endParaRPr lang="en-US" dirty="0"/>
          </a:p>
        </p:txBody>
      </p:sp>
    </p:spTree>
    <p:extLst>
      <p:ext uri="{BB962C8B-B14F-4D97-AF65-F5344CB8AC3E}">
        <p14:creationId xmlns:p14="http://schemas.microsoft.com/office/powerpoint/2010/main" val="1754325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460</TotalTime>
  <Words>527</Words>
  <Application>Microsoft Office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Celestial</vt:lpstr>
      <vt:lpstr>Understanding how to  Heal through nature  </vt:lpstr>
      <vt:lpstr>WHERE TO FIND THE PROPER RESOURCES</vt:lpstr>
      <vt:lpstr>EDUCATIONAL RESOURCES</vt:lpstr>
      <vt:lpstr>Recommendations/ pRECAUTIONS</vt:lpstr>
      <vt:lpstr>        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how to SPIRITUALLY Heal through nature</dc:title>
  <dc:creator>Bonnie Almberg</dc:creator>
  <cp:lastModifiedBy>Bonnie Almberg</cp:lastModifiedBy>
  <cp:revision>17</cp:revision>
  <dcterms:created xsi:type="dcterms:W3CDTF">2016-11-16T02:38:36Z</dcterms:created>
  <dcterms:modified xsi:type="dcterms:W3CDTF">2016-11-30T05:08:58Z</dcterms:modified>
</cp:coreProperties>
</file>